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3209DE-8E7A-489B-AE0A-4F647065E83E}" v="40" dt="2022-09-12T17:31:27.2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3" autoAdjust="0"/>
    <p:restoredTop sz="88668" autoAdjust="0"/>
  </p:normalViewPr>
  <p:slideViewPr>
    <p:cSldViewPr snapToGrid="0">
      <p:cViewPr varScale="1">
        <p:scale>
          <a:sx n="74" d="100"/>
          <a:sy n="74" d="100"/>
        </p:scale>
        <p:origin x="1980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4B34D-ABFE-4F69-88F4-692C79701DB5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CA7987-490D-4587-AE7F-C02A42B19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23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replace photo: Right click and choose Graphics Format in top ribbon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aseline="0" dirty="0"/>
              <a:t>Change Graphic </a:t>
            </a:r>
            <a:r>
              <a:rPr lang="en-US" dirty="0">
                <a:sym typeface="Wingdings" panose="05000000000000000000" pitchFamily="2" charset="2"/>
              </a:rPr>
              <a:t> Locate photo  Insert</a:t>
            </a:r>
          </a:p>
          <a:p>
            <a:r>
              <a:rPr lang="en-US" dirty="0">
                <a:sym typeface="Wingdings" panose="05000000000000000000" pitchFamily="2" charset="2"/>
              </a:rPr>
              <a:t>Please delete instruction boxes prior to slide submission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CA7987-490D-4587-AE7F-C02A42B193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22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967F-2AE4-47CE-946F-653C591898B2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3228-9D3A-47BE-A547-9034D979A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5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967F-2AE4-47CE-946F-653C591898B2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3228-9D3A-47BE-A547-9034D979A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56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967F-2AE4-47CE-946F-653C591898B2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3228-9D3A-47BE-A547-9034D979A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5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967F-2AE4-47CE-946F-653C591898B2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3228-9D3A-47BE-A547-9034D979A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967F-2AE4-47CE-946F-653C591898B2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3228-9D3A-47BE-A547-9034D979A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4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967F-2AE4-47CE-946F-653C591898B2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3228-9D3A-47BE-A547-9034D979A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845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967F-2AE4-47CE-946F-653C591898B2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3228-9D3A-47BE-A547-9034D979A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4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967F-2AE4-47CE-946F-653C591898B2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3228-9D3A-47BE-A547-9034D979A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5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967F-2AE4-47CE-946F-653C591898B2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3228-9D3A-47BE-A547-9034D979A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3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967F-2AE4-47CE-946F-653C591898B2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3228-9D3A-47BE-A547-9034D979A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0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7967F-2AE4-47CE-946F-653C591898B2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83228-9D3A-47BE-A547-9034D979A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58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7967F-2AE4-47CE-946F-653C591898B2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83228-9D3A-47BE-A547-9034D979AF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29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466D12E-6EE4-BC87-7C80-5D5055184A9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348293" y="2543970"/>
            <a:ext cx="6452213" cy="110799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F6DA1D-E2E8-8878-D20E-BCD29BF4D3D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5850" y="101999"/>
            <a:ext cx="8347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Name and discipline (no title) – 32 </a:t>
            </a:r>
            <a:r>
              <a:rPr lang="en-US" sz="3200" dirty="0" err="1"/>
              <a:t>pt</a:t>
            </a:r>
            <a:r>
              <a:rPr lang="en-US" sz="3200" dirty="0"/>
              <a:t> font</a:t>
            </a:r>
          </a:p>
        </p:txBody>
      </p:sp>
      <p:pic>
        <p:nvPicPr>
          <p:cNvPr id="10" name="Graphic 9" descr="Female Profile with solid fill">
            <a:extLst>
              <a:ext uri="{FF2B5EF4-FFF2-40B4-BE49-F238E27FC236}">
                <a16:creationId xmlns:a16="http://schemas.microsoft.com/office/drawing/2014/main" id="{D84A4C7C-7D78-5C16-6401-426A50F51A4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3383" y="715107"/>
            <a:ext cx="2055303" cy="205530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28FEEF7-5B83-6E9C-D72D-B8F6D40FA7C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93383" y="2510830"/>
            <a:ext cx="20720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Title(s)</a:t>
            </a:r>
          </a:p>
          <a:p>
            <a:pPr algn="ctr"/>
            <a:r>
              <a:rPr lang="en-US" sz="1400" dirty="0"/>
              <a:t>Email</a:t>
            </a:r>
          </a:p>
          <a:p>
            <a:pPr algn="ctr"/>
            <a:r>
              <a:rPr lang="en-US" sz="1400" dirty="0"/>
              <a:t>Phone or other contact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58CDBD6-E8E8-A7E3-D55A-4006EB4B94F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93383" y="3863935"/>
            <a:ext cx="2743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Expertise/Interests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/>
              <a:t>1</a:t>
            </a:r>
          </a:p>
          <a:p>
            <a:endParaRPr lang="en-US" sz="800" dirty="0"/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/>
              <a:t>2</a:t>
            </a:r>
          </a:p>
          <a:p>
            <a:endParaRPr lang="en-US" sz="800" dirty="0"/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/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59C1BF-CF64-A7DF-7F46-853E74EEDA2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215793" y="3863935"/>
            <a:ext cx="2743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How I Can Help You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/>
              <a:t>1</a:t>
            </a:r>
          </a:p>
          <a:p>
            <a:endParaRPr lang="en-US" sz="800" dirty="0"/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/>
              <a:t>2</a:t>
            </a:r>
          </a:p>
          <a:p>
            <a:endParaRPr lang="en-US" sz="800" dirty="0"/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/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6D0AE5-8712-B752-7262-C3B04CAC30E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8203" y="3863935"/>
            <a:ext cx="2743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How You Can Help Me</a:t>
            </a:r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/>
              <a:t>1</a:t>
            </a:r>
          </a:p>
          <a:p>
            <a:endParaRPr lang="en-US" sz="800" dirty="0"/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/>
              <a:t>2</a:t>
            </a:r>
          </a:p>
          <a:p>
            <a:endParaRPr lang="en-US" sz="800" dirty="0"/>
          </a:p>
          <a:p>
            <a:pPr marL="112713" indent="-112713">
              <a:buFont typeface="Arial" panose="020B0604020202020204" pitchFamily="34" charset="0"/>
              <a:buChar char="•"/>
            </a:pPr>
            <a:r>
              <a:rPr lang="en-US" sz="1400" dirty="0"/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11158-2893-08F1-4261-AE6644760E9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60308" y="819563"/>
            <a:ext cx="645221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About Me/My Research</a:t>
            </a:r>
          </a:p>
          <a:p>
            <a:r>
              <a:rPr lang="en-US" sz="1400" dirty="0"/>
              <a:t>“Identity” box where participants describe any aspects of their research interest in 75 words or less</a:t>
            </a:r>
          </a:p>
          <a:p>
            <a:endParaRPr lang="en-US" sz="14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0865712-1A7E-723E-A931-C5EB159DE6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429363" y="2641712"/>
            <a:ext cx="6295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My BIIG Dream</a:t>
            </a:r>
          </a:p>
          <a:p>
            <a:r>
              <a:rPr lang="en-US" dirty="0">
                <a:solidFill>
                  <a:schemeClr val="bg1"/>
                </a:solidFill>
              </a:rPr>
              <a:t>What is your big research dream?</a:t>
            </a:r>
          </a:p>
          <a:p>
            <a:endParaRPr lang="en-US" sz="1600" b="1" dirty="0"/>
          </a:p>
        </p:txBody>
      </p:sp>
      <p:sp>
        <p:nvSpPr>
          <p:cNvPr id="24" name="I Have To Offer Callout">
            <a:extLst>
              <a:ext uri="{FF2B5EF4-FFF2-40B4-BE49-F238E27FC236}">
                <a16:creationId xmlns:a16="http://schemas.microsoft.com/office/drawing/2014/main" id="{7871FFCF-419A-5FCA-C507-C739755C8D60}"/>
              </a:ext>
            </a:extLst>
          </p:cNvPr>
          <p:cNvSpPr/>
          <p:nvPr/>
        </p:nvSpPr>
        <p:spPr>
          <a:xfrm>
            <a:off x="-3203901" y="4660739"/>
            <a:ext cx="2171786" cy="992460"/>
          </a:xfrm>
          <a:prstGeom prst="wedgeRectCallout">
            <a:avLst>
              <a:gd name="adj1" fmla="val 133156"/>
              <a:gd name="adj2" fmla="val 9163"/>
            </a:avLst>
          </a:prstGeom>
          <a:solidFill>
            <a:schemeClr val="bg1"/>
          </a:solidFill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 2-3 bullet points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</a:rPr>
              <a:t>15-25 words/section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</a:rPr>
              <a:t>14pt font </a:t>
            </a:r>
          </a:p>
        </p:txBody>
      </p:sp>
      <p:sp>
        <p:nvSpPr>
          <p:cNvPr id="25" name="Contact Info Callout">
            <a:extLst>
              <a:ext uri="{FF2B5EF4-FFF2-40B4-BE49-F238E27FC236}">
                <a16:creationId xmlns:a16="http://schemas.microsoft.com/office/drawing/2014/main" id="{362E3589-1A5C-014B-D7E6-441C98125E4D}"/>
              </a:ext>
            </a:extLst>
          </p:cNvPr>
          <p:cNvSpPr/>
          <p:nvPr/>
        </p:nvSpPr>
        <p:spPr>
          <a:xfrm>
            <a:off x="-2249216" y="2700628"/>
            <a:ext cx="1517696" cy="867098"/>
          </a:xfrm>
          <a:prstGeom prst="wedgeRectCallout">
            <a:avLst>
              <a:gd name="adj1" fmla="val 123880"/>
              <a:gd name="adj2" fmla="val -31774"/>
            </a:avLst>
          </a:prstGeom>
          <a:solidFill>
            <a:schemeClr val="bg1"/>
          </a:solidFill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FF0000"/>
                </a:solidFill>
              </a:rPr>
              <a:t>Contact info box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14pt font</a:t>
            </a:r>
          </a:p>
        </p:txBody>
      </p:sp>
      <p:sp>
        <p:nvSpPr>
          <p:cNvPr id="26" name="Photo Callout">
            <a:extLst>
              <a:ext uri="{FF2B5EF4-FFF2-40B4-BE49-F238E27FC236}">
                <a16:creationId xmlns:a16="http://schemas.microsoft.com/office/drawing/2014/main" id="{92D9BF59-BE08-286F-AEED-6754452EB27C}"/>
              </a:ext>
            </a:extLst>
          </p:cNvPr>
          <p:cNvSpPr/>
          <p:nvPr/>
        </p:nvSpPr>
        <p:spPr>
          <a:xfrm>
            <a:off x="-2249216" y="816968"/>
            <a:ext cx="1517696" cy="867098"/>
          </a:xfrm>
          <a:prstGeom prst="wedgeRectCallout">
            <a:avLst>
              <a:gd name="adj1" fmla="val 101203"/>
              <a:gd name="adj2" fmla="val 16094"/>
            </a:avLst>
          </a:prstGeom>
          <a:solidFill>
            <a:schemeClr val="bg1"/>
          </a:solidFill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rgbClr val="FF0000"/>
                </a:solidFill>
              </a:rPr>
              <a:t>Add Photo as described in the speaker’s notes</a:t>
            </a: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D6619AFD-1437-EB05-BBC9-AF96011E6E3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" t="6732" r="2315" b="8364"/>
          <a:stretch/>
        </p:blipFill>
        <p:spPr>
          <a:xfrm>
            <a:off x="6410132" y="5926680"/>
            <a:ext cx="2733868" cy="95674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40E98EF-E4D4-6D59-61AD-D215633F84E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926680"/>
            <a:ext cx="6410132" cy="95674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1F44E45E-967F-9EDF-ED07-92FEEC32106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90" y="6174277"/>
            <a:ext cx="2986703" cy="441937"/>
          </a:xfrm>
          <a:prstGeom prst="rect">
            <a:avLst/>
          </a:prstGeom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9855FA4-C7AB-8CCF-4B24-75E7A3BF75A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91935" y="6251164"/>
            <a:ext cx="2318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knowledge.osu.edu</a:t>
            </a:r>
          </a:p>
        </p:txBody>
      </p:sp>
    </p:spTree>
    <p:extLst>
      <p:ext uri="{BB962C8B-B14F-4D97-AF65-F5344CB8AC3E}">
        <p14:creationId xmlns:p14="http://schemas.microsoft.com/office/powerpoint/2010/main" val="1951817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35da696-cea1-45a4-9ba9-48d547669090">
      <Terms xmlns="http://schemas.microsoft.com/office/infopath/2007/PartnerControls"/>
    </lcf76f155ced4ddcb4097134ff3c332f>
    <TaxCatchAll xmlns="646f3250-4b9d-4644-a7e9-8c225343b06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E716B03919C246945B4B0849083905" ma:contentTypeVersion="10" ma:contentTypeDescription="Create a new document." ma:contentTypeScope="" ma:versionID="f1392c9f2a5e4956316f58163d2a9cc8">
  <xsd:schema xmlns:xsd="http://www.w3.org/2001/XMLSchema" xmlns:xs="http://www.w3.org/2001/XMLSchema" xmlns:p="http://schemas.microsoft.com/office/2006/metadata/properties" xmlns:ns2="535da696-cea1-45a4-9ba9-48d547669090" xmlns:ns3="646f3250-4b9d-4644-a7e9-8c225343b06d" targetNamespace="http://schemas.microsoft.com/office/2006/metadata/properties" ma:root="true" ma:fieldsID="4eeb8072be95559e5457a63a759567b6" ns2:_="" ns3:_="">
    <xsd:import namespace="535da696-cea1-45a4-9ba9-48d547669090"/>
    <xsd:import namespace="646f3250-4b9d-4644-a7e9-8c225343b0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5da696-cea1-45a4-9ba9-48d5476690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b434354-605c-4a24-9fd5-b21458dd13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6f3250-4b9d-4644-a7e9-8c225343b06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a0e5f5e-6c82-4567-a4c2-694e6e2a53c9}" ma:internalName="TaxCatchAll" ma:showField="CatchAllData" ma:web="646f3250-4b9d-4644-a7e9-8c225343b0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A1A591-5ABB-4FB8-A429-762146195C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6CDCA1-85DB-4201-8F23-CA19DF3CC8C8}">
  <ds:schemaRefs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535da696-cea1-45a4-9ba9-48d547669090"/>
    <ds:schemaRef ds:uri="http://www.w3.org/XML/1998/namespace"/>
    <ds:schemaRef ds:uri="http://purl.org/dc/dcmitype/"/>
    <ds:schemaRef ds:uri="646f3250-4b9d-4644-a7e9-8c225343b06d"/>
  </ds:schemaRefs>
</ds:datastoreItem>
</file>

<file path=customXml/itemProps3.xml><?xml version="1.0" encoding="utf-8"?>
<ds:datastoreItem xmlns:ds="http://schemas.openxmlformats.org/officeDocument/2006/customXml" ds:itemID="{A703926C-86D2-43CF-8CB3-DF582960B9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5da696-cea1-45a4-9ba9-48d547669090"/>
    <ds:schemaRef ds:uri="646f3250-4b9d-4644-a7e9-8c225343b0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364</TotalTime>
  <Words>133</Words>
  <Application>Microsoft Office PowerPoint</Application>
  <PresentationFormat>On-screen Show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Ohio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Pratt, Kimberly</dc:creator>
  <cp:lastModifiedBy>Richardson, Krista</cp:lastModifiedBy>
  <cp:revision>4</cp:revision>
  <dcterms:created xsi:type="dcterms:W3CDTF">2022-08-11T14:35:51Z</dcterms:created>
  <dcterms:modified xsi:type="dcterms:W3CDTF">2022-09-13T18:37:46Z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0x0101002EE716B03919C246945B4B0849083905</vt:lpwstr>
  </property>
</Properties>
</file>